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861" r:id="rId2"/>
    <p:sldId id="1028" r:id="rId3"/>
    <p:sldId id="1036" r:id="rId4"/>
    <p:sldId id="1038" r:id="rId5"/>
    <p:sldId id="1039" r:id="rId6"/>
    <p:sldId id="1040" r:id="rId7"/>
    <p:sldId id="1041" r:id="rId8"/>
    <p:sldId id="1037" r:id="rId9"/>
  </p:sldIdLst>
  <p:sldSz cx="9144000" cy="5715000" type="screen16x10"/>
  <p:notesSz cx="6724650" cy="9866313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FFFFBC"/>
    <a:srgbClr val="FFFFE0"/>
    <a:srgbClr val="FFFF00"/>
    <a:srgbClr val="BAEFE3"/>
    <a:srgbClr val="78E1B4"/>
    <a:srgbClr val="FF965E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93" autoAdjust="0"/>
    <p:restoredTop sz="82474" autoAdjust="0"/>
  </p:normalViewPr>
  <p:slideViewPr>
    <p:cSldViewPr>
      <p:cViewPr varScale="1">
        <p:scale>
          <a:sx n="199" d="100"/>
          <a:sy n="199" d="100"/>
        </p:scale>
        <p:origin x="960" y="16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E2877-BD95-1343-A552-BA2868463D4E}" type="datetimeFigureOut">
              <a:rPr lang="en-US" smtClean="0"/>
              <a:pPr/>
              <a:t>5/16/24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739775"/>
            <a:ext cx="591820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78450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46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8413" y="9371013"/>
            <a:ext cx="29146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008AE-3493-5D48-A245-434CAFCA04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749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693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01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49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17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817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6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EF6CD-5A05-AD49-B453-FBC4F6F6C8B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686B7-1218-2B4E-BF52-FE29B0DD9F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08E64-6402-D945-8D5A-2A600D887B3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7596F-CC43-3D4E-BDDF-B35BA1640C1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D6E1C-AFDE-7C44-81F1-DA6F2762B4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C4E8D-7F34-0E4E-B530-8998D6EAF25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13D45-15DE-0B4F-AE48-A428CF08051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5FB2D-7AD0-0C46-9D56-1F21D58EE3A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1F094-7F9F-E94D-A8E9-4611D1C305D6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EC3E1-6F08-2D4D-81E1-165613FF145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0F1C7-C8AA-6447-B063-AB7C7FA3A95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2" charset="0"/>
                <a:ea typeface="Arial" pitchFamily="-102" charset="0"/>
                <a:cs typeface="Arial" pitchFamily="-102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38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2" charset="0"/>
                <a:ea typeface="Arial" pitchFamily="-102" charset="0"/>
                <a:cs typeface="Arial" pitchFamily="-102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2" charset="0"/>
                <a:ea typeface="Arial" pitchFamily="-102" charset="0"/>
                <a:cs typeface="Arial" pitchFamily="-102" charset="0"/>
              </a:defRPr>
            </a:lvl1pPr>
          </a:lstStyle>
          <a:p>
            <a:pPr>
              <a:defRPr/>
            </a:pPr>
            <a:fld id="{E3E1DF86-46F4-9A4D-8002-DFA2F827E7C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481236"/>
            <a:ext cx="9144000" cy="409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Luke 13:1-9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kern="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(English Standard Version)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44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22444" y="0"/>
            <a:ext cx="9144000" cy="480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en-AU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13 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There were some present at that very time who told him about the Galileans whose blood Pilate had mingled with their sacrifices.  </a:t>
            </a: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he answered them, “Do you think that these Galileans were worse sinners than all the other Galileans, because they suffered in this way?  </a:t>
            </a: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No, I tell you;  but unless you repent, you will all likewise perish.  </a:t>
            </a: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 those eighteen on whom the tower in Siloam fell and killed them:  do you think that they were worse offenders than all the others who lived in Jerusalem?  </a:t>
            </a: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No, I tell you;  but unless you repent, you will all likewise perish.”  </a:t>
            </a:r>
            <a:endParaRPr lang="en-AU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34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22444" y="0"/>
            <a:ext cx="9144000" cy="384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152400">
              <a:lnSpc>
                <a:spcPct val="110000"/>
              </a:lnSpc>
              <a:spcAft>
                <a:spcPts val="1000"/>
              </a:spcAft>
            </a:pP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he told this parable:  “A man had a fig tree planted in his vineyard, and he came seeking fruit on it and found none.  </a:t>
            </a: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he said to the vinedresser, ‘Look, for three years now I have come seeking fruit on this fig tree, and I find none.  Cut it down.  Why should it use up the ground?’ </a:t>
            </a: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he answered him, ‘Sir, let it alone this year also, until I dig around it and put on manure.  </a:t>
            </a: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Then if it should bear fruit next year, well and good;  but if not, you can cut it down.’ ”</a:t>
            </a:r>
            <a:r>
              <a:rPr lang="en-AU" sz="2800" dirty="0">
                <a:effectLst/>
              </a:rPr>
              <a:t> </a:t>
            </a:r>
            <a:endParaRPr lang="en-AU" sz="2800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741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The tsunami hits Ao Nang, Thailand">
            <a:extLst>
              <a:ext uri="{FF2B5EF4-FFF2-40B4-BE49-F238E27FC236}">
                <a16:creationId xmlns:a16="http://schemas.microsoft.com/office/drawing/2014/main" id="{D0780FD7-485C-7E6E-48C6-A5CBB9ECB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7044" cy="309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loodwaters from Hurricane Katrina cover a portion of New Orleans on Aug. 30, 2005.">
            <a:extLst>
              <a:ext uri="{FF2B5EF4-FFF2-40B4-BE49-F238E27FC236}">
                <a16:creationId xmlns:a16="http://schemas.microsoft.com/office/drawing/2014/main" id="{EF990257-0397-F0CB-1643-1B2E665FC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92499"/>
            <a:ext cx="3033753" cy="202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2500A28D-2FEC-2A37-9920-2F4630ED3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" y="2836061"/>
            <a:ext cx="428704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URKEY-SYRIA-QUAKE">
            <a:extLst>
              <a:ext uri="{FF2B5EF4-FFF2-40B4-BE49-F238E27FC236}">
                <a16:creationId xmlns:a16="http://schemas.microsoft.com/office/drawing/2014/main" id="{B8046C9F-4D00-815C-13C6-E2C5A8D02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4" y="21439"/>
            <a:ext cx="4856138" cy="323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999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9239AAA2-BC73-8E4F-A270-77C7E20A042D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 Meaning in Tragedy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C46081-EE9F-7F8A-9FCC-C9F1B58A0285}"/>
              </a:ext>
            </a:extLst>
          </p:cNvPr>
          <p:cNvSpPr txBox="1"/>
          <p:nvPr/>
        </p:nvSpPr>
        <p:spPr>
          <a:xfrm>
            <a:off x="12623" y="360381"/>
            <a:ext cx="813138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Tragedy 1 – Galileans making an offering to God were killed by Pilate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Map and History of Israel at the time of Jesus Christ">
            <a:extLst>
              <a:ext uri="{FF2B5EF4-FFF2-40B4-BE49-F238E27FC236}">
                <a16:creationId xmlns:a16="http://schemas.microsoft.com/office/drawing/2014/main" id="{25A39220-785D-02D3-8736-5F97E0938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916" y="752181"/>
            <a:ext cx="3904084" cy="496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5B1D14-2636-D9C5-5683-FCE0DCB050A9}"/>
              </a:ext>
            </a:extLst>
          </p:cNvPr>
          <p:cNvSpPr txBox="1"/>
          <p:nvPr/>
        </p:nvSpPr>
        <p:spPr>
          <a:xfrm>
            <a:off x="148441" y="652051"/>
            <a:ext cx="507163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(Southern) Judeans were prejudiced against the (Northern) Galileans.  Assumed they deserved the judgment of God</a:t>
            </a:r>
          </a:p>
        </p:txBody>
      </p:sp>
    </p:spTree>
    <p:extLst>
      <p:ext uri="{BB962C8B-B14F-4D97-AF65-F5344CB8AC3E}">
        <p14:creationId xmlns:p14="http://schemas.microsoft.com/office/powerpoint/2010/main" val="102009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A54E7D3-A5E4-D04E-869A-A79186EBE558}"/>
              </a:ext>
            </a:extLst>
          </p:cNvPr>
          <p:cNvSpPr/>
          <p:nvPr/>
        </p:nvSpPr>
        <p:spPr>
          <a:xfrm>
            <a:off x="596024" y="4227157"/>
            <a:ext cx="8087769" cy="14878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AU" sz="1600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“Do you think that these Galileans were worse sinners than all the other Galileans, because they suffered in this way?  </a:t>
            </a:r>
            <a:r>
              <a:rPr lang="en-AU" sz="1600" b="1" baseline="300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en-AU" sz="1600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No, I tell you;  but unless you repent, you will all likewise perish.  </a:t>
            </a:r>
            <a:r>
              <a:rPr lang="en-AU" sz="1600" b="1" baseline="300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AU" sz="1600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those eighteen on whom the tower in Siloam fell and killed them:  do you think that they were worse offenders than all the others who lived in Jerusalem?  </a:t>
            </a:r>
            <a:r>
              <a:rPr lang="en-AU" sz="1600" b="1" baseline="300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en-AU" sz="1600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No, I tell you;  but unless you repent, you will all likewise perish.”</a:t>
            </a:r>
            <a:r>
              <a:rPr lang="en-AU" sz="1600" dirty="0"/>
              <a:t> </a:t>
            </a:r>
            <a:endParaRPr lang="en-AU" sz="1600" dirty="0">
              <a:latin typeface="Comic Sans MS" panose="030F09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239AAA2-BC73-8E4F-A270-77C7E20A042D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 Meaning in Tragedy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C46081-EE9F-7F8A-9FCC-C9F1B58A0285}"/>
              </a:ext>
            </a:extLst>
          </p:cNvPr>
          <p:cNvSpPr txBox="1"/>
          <p:nvPr/>
        </p:nvSpPr>
        <p:spPr>
          <a:xfrm>
            <a:off x="12623" y="360381"/>
            <a:ext cx="813138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Tragedy 1 – Galileans making an offering to God were killed by Pilate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78E403-B0D8-BDD7-1593-461E39123189}"/>
              </a:ext>
            </a:extLst>
          </p:cNvPr>
          <p:cNvSpPr txBox="1"/>
          <p:nvPr/>
        </p:nvSpPr>
        <p:spPr>
          <a:xfrm>
            <a:off x="148441" y="652051"/>
            <a:ext cx="898293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(Southern) Judeans were prejudiced against the (Northern) Galileans.  </a:t>
            </a:r>
            <a:b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Assumed they deserved the judgment of God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“They were not worse sinners than you are” – “Unless </a:t>
            </a:r>
            <a:r>
              <a:rPr lang="en-A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repent, </a:t>
            </a:r>
            <a:r>
              <a:rPr lang="en-A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 all perish”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C2C21-9795-E914-202C-276EF5B7AE29}"/>
              </a:ext>
            </a:extLst>
          </p:cNvPr>
          <p:cNvSpPr txBox="1"/>
          <p:nvPr/>
        </p:nvSpPr>
        <p:spPr>
          <a:xfrm>
            <a:off x="19017" y="1460218"/>
            <a:ext cx="813138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Tragedy 2 – The tower of Siloam collapsed in Jerusalem, killing 18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341E1D-53AC-D448-19F6-557ED8FA8B17}"/>
              </a:ext>
            </a:extLst>
          </p:cNvPr>
          <p:cNvSpPr txBox="1"/>
          <p:nvPr/>
        </p:nvSpPr>
        <p:spPr>
          <a:xfrm>
            <a:off x="142047" y="1764678"/>
            <a:ext cx="89829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cuts through the prejudice – “Unless </a:t>
            </a:r>
            <a:r>
              <a:rPr lang="en-A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repent, </a:t>
            </a:r>
            <a:r>
              <a:rPr lang="en-A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 perish”</a:t>
            </a:r>
          </a:p>
        </p:txBody>
      </p:sp>
    </p:spTree>
    <p:extLst>
      <p:ext uri="{BB962C8B-B14F-4D97-AF65-F5344CB8AC3E}">
        <p14:creationId xmlns:p14="http://schemas.microsoft.com/office/powerpoint/2010/main" val="74149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A54E7D3-A5E4-D04E-869A-A79186EBE558}"/>
              </a:ext>
            </a:extLst>
          </p:cNvPr>
          <p:cNvSpPr/>
          <p:nvPr/>
        </p:nvSpPr>
        <p:spPr>
          <a:xfrm>
            <a:off x="596024" y="4227157"/>
            <a:ext cx="8087769" cy="14878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AU" sz="1600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“Do you think that these Galileans were </a:t>
            </a:r>
            <a:r>
              <a:rPr lang="en-AU" sz="1600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worse sinners</a:t>
            </a:r>
            <a:r>
              <a:rPr lang="en-AU" sz="1600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 all the other Galileans, because they suffered in this way?  </a:t>
            </a:r>
            <a:r>
              <a:rPr lang="en-AU" sz="1600" b="1" baseline="300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en-AU" sz="1600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No, I tell you;  but unless you </a:t>
            </a:r>
            <a:r>
              <a:rPr lang="en-AU" sz="1600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repent</a:t>
            </a:r>
            <a:r>
              <a:rPr lang="en-AU" sz="1600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you will all likewise </a:t>
            </a:r>
            <a:r>
              <a:rPr lang="en-AU" sz="1600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perish</a:t>
            </a:r>
            <a:r>
              <a:rPr lang="en-AU" sz="1600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AU" sz="1600" b="1" baseline="300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AU" sz="1600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those eighteen on whom the tower in Siloam fell and killed them:  do you think that they were worse </a:t>
            </a:r>
            <a:r>
              <a:rPr lang="en-AU" sz="1600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offenders</a:t>
            </a:r>
            <a:r>
              <a:rPr lang="en-AU" sz="1600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 all the others who lived in Jerusalem?  </a:t>
            </a:r>
            <a:r>
              <a:rPr lang="en-AU" sz="1600" b="1" baseline="300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en-AU" sz="1600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No, I tell you;  but unless you repent, you will all likewise perish.”</a:t>
            </a:r>
            <a:r>
              <a:rPr lang="en-AU" sz="1600" dirty="0"/>
              <a:t> </a:t>
            </a:r>
            <a:endParaRPr lang="en-AU" sz="1600" dirty="0">
              <a:latin typeface="Comic Sans MS" panose="030F09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239AAA2-BC73-8E4F-A270-77C7E20A042D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 Meaning in Tragedy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C46081-EE9F-7F8A-9FCC-C9F1B58A0285}"/>
              </a:ext>
            </a:extLst>
          </p:cNvPr>
          <p:cNvSpPr txBox="1"/>
          <p:nvPr/>
        </p:nvSpPr>
        <p:spPr>
          <a:xfrm>
            <a:off x="12623" y="360381"/>
            <a:ext cx="813138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Tragedy 1 – Galileans making an offering to God were killed by Pilate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78E403-B0D8-BDD7-1593-461E39123189}"/>
              </a:ext>
            </a:extLst>
          </p:cNvPr>
          <p:cNvSpPr txBox="1"/>
          <p:nvPr/>
        </p:nvSpPr>
        <p:spPr>
          <a:xfrm>
            <a:off x="148441" y="652051"/>
            <a:ext cx="898293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(Southern) Judeans were prejudiced against the (Northern) Galileans.  </a:t>
            </a:r>
            <a:b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Assumed they deserved the judgment of God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“They were not worse sinners than you are” – “Unless </a:t>
            </a:r>
            <a:r>
              <a:rPr lang="en-A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repent, </a:t>
            </a:r>
            <a:r>
              <a:rPr lang="en-A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 all perish”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C2C21-9795-E914-202C-276EF5B7AE29}"/>
              </a:ext>
            </a:extLst>
          </p:cNvPr>
          <p:cNvSpPr txBox="1"/>
          <p:nvPr/>
        </p:nvSpPr>
        <p:spPr>
          <a:xfrm>
            <a:off x="19017" y="1460218"/>
            <a:ext cx="813138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Tragedy 2 – The tower of Siloam collapsed in Jerusalem, killing 18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341E1D-53AC-D448-19F6-557ED8FA8B17}"/>
              </a:ext>
            </a:extLst>
          </p:cNvPr>
          <p:cNvSpPr txBox="1"/>
          <p:nvPr/>
        </p:nvSpPr>
        <p:spPr>
          <a:xfrm>
            <a:off x="142047" y="1764678"/>
            <a:ext cx="89829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cuts through the prejudice – “Unless </a:t>
            </a:r>
            <a:r>
              <a:rPr lang="en-A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repent, </a:t>
            </a:r>
            <a:r>
              <a:rPr lang="en-A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 perish”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29C44-8CFB-B5B0-F7EE-28CC3A062C8B}"/>
              </a:ext>
            </a:extLst>
          </p:cNvPr>
          <p:cNvSpPr txBox="1"/>
          <p:nvPr/>
        </p:nvSpPr>
        <p:spPr>
          <a:xfrm>
            <a:off x="251519" y="2045295"/>
            <a:ext cx="887346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Sinners –  </a:t>
            </a: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Rejection of God</a:t>
            </a:r>
          </a:p>
          <a:p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Offenders –  </a:t>
            </a: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Debtors – When I sin against God, there is a price to be paid (an impossible debt)</a:t>
            </a:r>
          </a:p>
          <a:p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Perish –  </a:t>
            </a:r>
            <a:r>
              <a:rPr lang="en-AU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apoleisthe</a:t>
            </a:r>
            <a:r>
              <a:rPr lang="en-A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(Apollyon)</a:t>
            </a: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to be destroyed.  Hopeless eternal death.</a:t>
            </a:r>
          </a:p>
          <a:p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Repent – </a:t>
            </a: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turn from sin and toward faith in Jesus. Stop living for self &amp; follow Jesus.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B2E12-B975-6FE9-8E63-9D7788A6F3AC}"/>
              </a:ext>
            </a:extLst>
          </p:cNvPr>
          <p:cNvSpPr txBox="1"/>
          <p:nvPr/>
        </p:nvSpPr>
        <p:spPr>
          <a:xfrm>
            <a:off x="39425" y="3211659"/>
            <a:ext cx="9089486" cy="64633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SzPct val="50000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tragedy strikes:  Do </a:t>
            </a:r>
            <a:r>
              <a:rPr lang="en-A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apportion blame.  Ask “If it happened to me, would I be ready?”</a:t>
            </a:r>
          </a:p>
          <a:p>
            <a:pPr algn="ctr">
              <a:buSzPct val="50000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Unless I repent, I also will perish (An eternal fate worse than death).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4E4782-89AF-B8DA-208C-4DB7DE5C4DD6}"/>
              </a:ext>
            </a:extLst>
          </p:cNvPr>
          <p:cNvSpPr txBox="1"/>
          <p:nvPr/>
        </p:nvSpPr>
        <p:spPr>
          <a:xfrm>
            <a:off x="-166" y="3877304"/>
            <a:ext cx="913154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repentance to faith in the Lord Jesus Christ can save us from perishing.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65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9239AAA2-BC73-8E4F-A270-77C7E20A042D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 Meaning in Tragedy</a:t>
            </a:r>
            <a:endParaRPr lang="en-A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341E1D-53AC-D448-19F6-557ED8FA8B17}"/>
              </a:ext>
            </a:extLst>
          </p:cNvPr>
          <p:cNvSpPr txBox="1"/>
          <p:nvPr/>
        </p:nvSpPr>
        <p:spPr>
          <a:xfrm>
            <a:off x="8066" y="337220"/>
            <a:ext cx="908948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cuts through the prejudice – “Unless </a:t>
            </a:r>
            <a:r>
              <a:rPr lang="en-A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repent, </a:t>
            </a:r>
            <a:r>
              <a:rPr lang="en-A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 all perish”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29C44-8CFB-B5B0-F7EE-28CC3A062C8B}"/>
              </a:ext>
            </a:extLst>
          </p:cNvPr>
          <p:cNvSpPr txBox="1"/>
          <p:nvPr/>
        </p:nvSpPr>
        <p:spPr>
          <a:xfrm>
            <a:off x="224088" y="617837"/>
            <a:ext cx="887346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Sinners –  </a:t>
            </a: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Rejection of God</a:t>
            </a:r>
          </a:p>
          <a:p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Offenders –  </a:t>
            </a: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Debtors – When I sin against God, there is a price to be paid (an impossible debt)</a:t>
            </a:r>
          </a:p>
          <a:p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Perish –  </a:t>
            </a:r>
            <a:r>
              <a:rPr lang="en-AU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apoleisthe</a:t>
            </a:r>
            <a:r>
              <a:rPr lang="en-A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(Apollyon)</a:t>
            </a: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to be destroyed.  Hopeless eternal death.</a:t>
            </a:r>
          </a:p>
          <a:p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Repent – </a:t>
            </a: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turn from sin and toward faith in Jesus. Stop living for self &amp; follow Jesus.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B2E12-B975-6FE9-8E63-9D7788A6F3AC}"/>
              </a:ext>
            </a:extLst>
          </p:cNvPr>
          <p:cNvSpPr txBox="1"/>
          <p:nvPr/>
        </p:nvSpPr>
        <p:spPr>
          <a:xfrm>
            <a:off x="11994" y="1784201"/>
            <a:ext cx="9089486" cy="646331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SzPct val="50000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tragedy strikes:  Do </a:t>
            </a:r>
            <a:r>
              <a:rPr lang="en-A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apportion blame.  Ask “If it happened to me, would I be ready?”</a:t>
            </a:r>
          </a:p>
          <a:p>
            <a:pPr algn="ctr">
              <a:buSzPct val="50000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Unless I repent, I also will perish (An eternal fate worse than death).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4E4782-89AF-B8DA-208C-4DB7DE5C4DD6}"/>
              </a:ext>
            </a:extLst>
          </p:cNvPr>
          <p:cNvSpPr txBox="1"/>
          <p:nvPr/>
        </p:nvSpPr>
        <p:spPr>
          <a:xfrm>
            <a:off x="-27597" y="2449846"/>
            <a:ext cx="913154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repentance to faith in the Lord Jesus Christ can save us from perishing.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C64B89-539C-50FA-5486-7C0152A0ACD0}"/>
              </a:ext>
            </a:extLst>
          </p:cNvPr>
          <p:cNvCxnSpPr>
            <a:cxnSpLocks/>
          </p:cNvCxnSpPr>
          <p:nvPr/>
        </p:nvCxnSpPr>
        <p:spPr>
          <a:xfrm>
            <a:off x="251520" y="2819178"/>
            <a:ext cx="86409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F02D27A-8018-5840-47FE-9814FBB252C0}"/>
              </a:ext>
            </a:extLst>
          </p:cNvPr>
          <p:cNvSpPr txBox="1"/>
          <p:nvPr/>
        </p:nvSpPr>
        <p:spPr>
          <a:xfrm>
            <a:off x="4375" y="2814327"/>
            <a:ext cx="913154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mercy of God – He delays judgment.  </a:t>
            </a: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Giving opportunity to repent.  His patience will end.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FFBD06-E46D-F118-AB2C-780F36F37520}"/>
              </a:ext>
            </a:extLst>
          </p:cNvPr>
          <p:cNvSpPr txBox="1"/>
          <p:nvPr/>
        </p:nvSpPr>
        <p:spPr>
          <a:xfrm>
            <a:off x="14460" y="3144364"/>
            <a:ext cx="908948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 tree represents Israel – God’s chosen &amp; privileged people.  But they bore no fruit for God.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Justice of God – “I will chop the tree down”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Mercy of God – “I will give it more time.  Tend it &amp; fertilise it.  But time is limited.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A49A1D-93D4-C96E-6343-8FA84F3F899D}"/>
              </a:ext>
            </a:extLst>
          </p:cNvPr>
          <p:cNvSpPr txBox="1"/>
          <p:nvPr/>
        </p:nvSpPr>
        <p:spPr>
          <a:xfrm>
            <a:off x="4375" y="3978108"/>
            <a:ext cx="233537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message for us:</a:t>
            </a:r>
            <a:endParaRPr lang="en-A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3477EE-95BB-35D5-BAE4-95A7D8D7D39A}"/>
              </a:ext>
            </a:extLst>
          </p:cNvPr>
          <p:cNvSpPr txBox="1"/>
          <p:nvPr/>
        </p:nvSpPr>
        <p:spPr>
          <a:xfrm>
            <a:off x="308603" y="4256991"/>
            <a:ext cx="858387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fruitful is to recognise our need to be saved, and to respond in repentance.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determined our time and our place of living,  to encourage us to seek Him.  </a:t>
            </a:r>
            <a:b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Waiting for us to reach out in faith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478307-CF2B-0A36-FD8C-537979B4603F}"/>
              </a:ext>
            </a:extLst>
          </p:cNvPr>
          <p:cNvSpPr txBox="1"/>
          <p:nvPr/>
        </p:nvSpPr>
        <p:spPr>
          <a:xfrm>
            <a:off x="1763688" y="3995154"/>
            <a:ext cx="272695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call to repentance.</a:t>
            </a:r>
          </a:p>
        </p:txBody>
      </p:sp>
    </p:spTree>
    <p:extLst>
      <p:ext uri="{BB962C8B-B14F-4D97-AF65-F5344CB8AC3E}">
        <p14:creationId xmlns:p14="http://schemas.microsoft.com/office/powerpoint/2010/main" val="404188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/>
      <p:bldP spid="17" grpId="0" uiExpand="1" build="p"/>
      <p:bldP spid="18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121283</TotalTime>
  <Words>1035</Words>
  <Application>Microsoft Macintosh PowerPoint</Application>
  <PresentationFormat>On-screen Show (16:10)</PresentationFormat>
  <Paragraphs>56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Comic Sans MS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 Queensland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 Brumpton</dc:creator>
  <cp:lastModifiedBy>Michael Brumpton</cp:lastModifiedBy>
  <cp:revision>2105</cp:revision>
  <cp:lastPrinted>2024-05-16T07:14:00Z</cp:lastPrinted>
  <dcterms:created xsi:type="dcterms:W3CDTF">2016-11-04T06:28:01Z</dcterms:created>
  <dcterms:modified xsi:type="dcterms:W3CDTF">2024-05-16T07:14:04Z</dcterms:modified>
</cp:coreProperties>
</file>